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E850AA-1C71-451D-8E1E-8A75FBE346F1}" v="2" dt="2024-01-25T15:25:25.6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horzBarState="minimized">
    <p:restoredLeft sz="0" autoAdjust="0"/>
    <p:restoredTop sz="0" autoAdjust="0"/>
  </p:normalViewPr>
  <p:slideViewPr>
    <p:cSldViewPr snapToGrid="0">
      <p:cViewPr varScale="1">
        <p:scale>
          <a:sx n="15" d="100"/>
          <a:sy n="15" d="100"/>
        </p:scale>
        <p:origin x="3120"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E3A352-C048-9D10-BC68-FFD56313192C}"/>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E65CF4C2-DAB5-45F2-F4A0-56EB5109EC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49293EC2-7394-1F0B-C84B-EE975BFF6720}"/>
              </a:ext>
            </a:extLst>
          </p:cNvPr>
          <p:cNvSpPr>
            <a:spLocks noGrp="1"/>
          </p:cNvSpPr>
          <p:nvPr>
            <p:ph type="dt" sz="half" idx="10"/>
          </p:nvPr>
        </p:nvSpPr>
        <p:spPr/>
        <p:txBody>
          <a:bodyPr/>
          <a:lstStyle/>
          <a:p>
            <a:fld id="{F04D6D26-0F6E-4949-A17C-5FD1A40DAFF7}" type="datetimeFigureOut">
              <a:rPr lang="nl-NL" smtClean="0"/>
              <a:t>13-3-2025</a:t>
            </a:fld>
            <a:endParaRPr lang="nl-NL"/>
          </a:p>
        </p:txBody>
      </p:sp>
      <p:sp>
        <p:nvSpPr>
          <p:cNvPr id="5" name="Tijdelijke aanduiding voor voettekst 4">
            <a:extLst>
              <a:ext uri="{FF2B5EF4-FFF2-40B4-BE49-F238E27FC236}">
                <a16:creationId xmlns:a16="http://schemas.microsoft.com/office/drawing/2014/main" id="{FEEC6DA6-C5CC-0ED1-13F7-D7B81DE94A9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C72F4B3-EB88-0E51-8B62-246F5BEDC7DF}"/>
              </a:ext>
            </a:extLst>
          </p:cNvPr>
          <p:cNvSpPr>
            <a:spLocks noGrp="1"/>
          </p:cNvSpPr>
          <p:nvPr>
            <p:ph type="sldNum" sz="quarter" idx="12"/>
          </p:nvPr>
        </p:nvSpPr>
        <p:spPr/>
        <p:txBody>
          <a:bodyPr/>
          <a:lstStyle/>
          <a:p>
            <a:fld id="{A79DFA43-C450-4D45-AF2D-224799718B68}" type="slidenum">
              <a:rPr lang="nl-NL" smtClean="0"/>
              <a:t>‹nr.›</a:t>
            </a:fld>
            <a:endParaRPr lang="nl-NL"/>
          </a:p>
        </p:txBody>
      </p:sp>
    </p:spTree>
    <p:extLst>
      <p:ext uri="{BB962C8B-B14F-4D97-AF65-F5344CB8AC3E}">
        <p14:creationId xmlns:p14="http://schemas.microsoft.com/office/powerpoint/2010/main" val="1479110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78C251-EA58-BC57-6218-FB66070BB125}"/>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43DFC8D9-2BB3-D9F5-CD51-106C2E368582}"/>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F3FE190-DFEC-F56A-44F3-8D0A78372E22}"/>
              </a:ext>
            </a:extLst>
          </p:cNvPr>
          <p:cNvSpPr>
            <a:spLocks noGrp="1"/>
          </p:cNvSpPr>
          <p:nvPr>
            <p:ph type="dt" sz="half" idx="10"/>
          </p:nvPr>
        </p:nvSpPr>
        <p:spPr/>
        <p:txBody>
          <a:bodyPr/>
          <a:lstStyle/>
          <a:p>
            <a:fld id="{F04D6D26-0F6E-4949-A17C-5FD1A40DAFF7}" type="datetimeFigureOut">
              <a:rPr lang="nl-NL" smtClean="0"/>
              <a:t>13-3-2025</a:t>
            </a:fld>
            <a:endParaRPr lang="nl-NL"/>
          </a:p>
        </p:txBody>
      </p:sp>
      <p:sp>
        <p:nvSpPr>
          <p:cNvPr id="5" name="Tijdelijke aanduiding voor voettekst 4">
            <a:extLst>
              <a:ext uri="{FF2B5EF4-FFF2-40B4-BE49-F238E27FC236}">
                <a16:creationId xmlns:a16="http://schemas.microsoft.com/office/drawing/2014/main" id="{3479EC7F-9336-7B7B-8D89-690BA9033AD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61E6729-56D3-660C-DF99-197EF41BBEF3}"/>
              </a:ext>
            </a:extLst>
          </p:cNvPr>
          <p:cNvSpPr>
            <a:spLocks noGrp="1"/>
          </p:cNvSpPr>
          <p:nvPr>
            <p:ph type="sldNum" sz="quarter" idx="12"/>
          </p:nvPr>
        </p:nvSpPr>
        <p:spPr/>
        <p:txBody>
          <a:bodyPr/>
          <a:lstStyle/>
          <a:p>
            <a:fld id="{A79DFA43-C450-4D45-AF2D-224799718B68}" type="slidenum">
              <a:rPr lang="nl-NL" smtClean="0"/>
              <a:t>‹nr.›</a:t>
            </a:fld>
            <a:endParaRPr lang="nl-NL"/>
          </a:p>
        </p:txBody>
      </p:sp>
    </p:spTree>
    <p:extLst>
      <p:ext uri="{BB962C8B-B14F-4D97-AF65-F5344CB8AC3E}">
        <p14:creationId xmlns:p14="http://schemas.microsoft.com/office/powerpoint/2010/main" val="1044280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C5177A97-C420-4B2A-205F-B2618D97AEB9}"/>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3AC02BDF-161E-0ACB-F3E9-B0229194DE48}"/>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B8107AF-F295-4FB4-9610-0B07F8FDC376}"/>
              </a:ext>
            </a:extLst>
          </p:cNvPr>
          <p:cNvSpPr>
            <a:spLocks noGrp="1"/>
          </p:cNvSpPr>
          <p:nvPr>
            <p:ph type="dt" sz="half" idx="10"/>
          </p:nvPr>
        </p:nvSpPr>
        <p:spPr/>
        <p:txBody>
          <a:bodyPr/>
          <a:lstStyle/>
          <a:p>
            <a:fld id="{F04D6D26-0F6E-4949-A17C-5FD1A40DAFF7}" type="datetimeFigureOut">
              <a:rPr lang="nl-NL" smtClean="0"/>
              <a:t>13-3-2025</a:t>
            </a:fld>
            <a:endParaRPr lang="nl-NL"/>
          </a:p>
        </p:txBody>
      </p:sp>
      <p:sp>
        <p:nvSpPr>
          <p:cNvPr id="5" name="Tijdelijke aanduiding voor voettekst 4">
            <a:extLst>
              <a:ext uri="{FF2B5EF4-FFF2-40B4-BE49-F238E27FC236}">
                <a16:creationId xmlns:a16="http://schemas.microsoft.com/office/drawing/2014/main" id="{ACF5AF48-65CD-2935-7CAA-2C285FC9F33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3997FBD-DC0D-F896-B0A7-EC4D74701D46}"/>
              </a:ext>
            </a:extLst>
          </p:cNvPr>
          <p:cNvSpPr>
            <a:spLocks noGrp="1"/>
          </p:cNvSpPr>
          <p:nvPr>
            <p:ph type="sldNum" sz="quarter" idx="12"/>
          </p:nvPr>
        </p:nvSpPr>
        <p:spPr/>
        <p:txBody>
          <a:bodyPr/>
          <a:lstStyle/>
          <a:p>
            <a:fld id="{A79DFA43-C450-4D45-AF2D-224799718B68}" type="slidenum">
              <a:rPr lang="nl-NL" smtClean="0"/>
              <a:t>‹nr.›</a:t>
            </a:fld>
            <a:endParaRPr lang="nl-NL"/>
          </a:p>
        </p:txBody>
      </p:sp>
    </p:spTree>
    <p:extLst>
      <p:ext uri="{BB962C8B-B14F-4D97-AF65-F5344CB8AC3E}">
        <p14:creationId xmlns:p14="http://schemas.microsoft.com/office/powerpoint/2010/main" val="1932367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151BBC-1CA2-43D2-9531-92DE3753A16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FEF46BE-17D8-6460-D9F5-9E217099393B}"/>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12464F1-5E55-211E-0448-4D1CE3AF3AB3}"/>
              </a:ext>
            </a:extLst>
          </p:cNvPr>
          <p:cNvSpPr>
            <a:spLocks noGrp="1"/>
          </p:cNvSpPr>
          <p:nvPr>
            <p:ph type="dt" sz="half" idx="10"/>
          </p:nvPr>
        </p:nvSpPr>
        <p:spPr/>
        <p:txBody>
          <a:bodyPr/>
          <a:lstStyle/>
          <a:p>
            <a:fld id="{F04D6D26-0F6E-4949-A17C-5FD1A40DAFF7}" type="datetimeFigureOut">
              <a:rPr lang="nl-NL" smtClean="0"/>
              <a:t>13-3-2025</a:t>
            </a:fld>
            <a:endParaRPr lang="nl-NL"/>
          </a:p>
        </p:txBody>
      </p:sp>
      <p:sp>
        <p:nvSpPr>
          <p:cNvPr id="5" name="Tijdelijke aanduiding voor voettekst 4">
            <a:extLst>
              <a:ext uri="{FF2B5EF4-FFF2-40B4-BE49-F238E27FC236}">
                <a16:creationId xmlns:a16="http://schemas.microsoft.com/office/drawing/2014/main" id="{75FC4BF2-C061-80CC-F364-AE448FBBF8C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21A46F0-F665-BF0A-E89E-02E2A6A23EA6}"/>
              </a:ext>
            </a:extLst>
          </p:cNvPr>
          <p:cNvSpPr>
            <a:spLocks noGrp="1"/>
          </p:cNvSpPr>
          <p:nvPr>
            <p:ph type="sldNum" sz="quarter" idx="12"/>
          </p:nvPr>
        </p:nvSpPr>
        <p:spPr/>
        <p:txBody>
          <a:bodyPr/>
          <a:lstStyle/>
          <a:p>
            <a:fld id="{A79DFA43-C450-4D45-AF2D-224799718B68}" type="slidenum">
              <a:rPr lang="nl-NL" smtClean="0"/>
              <a:t>‹nr.›</a:t>
            </a:fld>
            <a:endParaRPr lang="nl-NL"/>
          </a:p>
        </p:txBody>
      </p:sp>
    </p:spTree>
    <p:extLst>
      <p:ext uri="{BB962C8B-B14F-4D97-AF65-F5344CB8AC3E}">
        <p14:creationId xmlns:p14="http://schemas.microsoft.com/office/powerpoint/2010/main" val="4214056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6C7BD9-311E-06EC-613D-C7C09EC18294}"/>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3EC8083C-24C9-275A-DF69-ECB0E8CF50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473B15CE-7043-650B-2346-FEB9DE783F49}"/>
              </a:ext>
            </a:extLst>
          </p:cNvPr>
          <p:cNvSpPr>
            <a:spLocks noGrp="1"/>
          </p:cNvSpPr>
          <p:nvPr>
            <p:ph type="dt" sz="half" idx="10"/>
          </p:nvPr>
        </p:nvSpPr>
        <p:spPr/>
        <p:txBody>
          <a:bodyPr/>
          <a:lstStyle/>
          <a:p>
            <a:fld id="{F04D6D26-0F6E-4949-A17C-5FD1A40DAFF7}" type="datetimeFigureOut">
              <a:rPr lang="nl-NL" smtClean="0"/>
              <a:t>13-3-2025</a:t>
            </a:fld>
            <a:endParaRPr lang="nl-NL"/>
          </a:p>
        </p:txBody>
      </p:sp>
      <p:sp>
        <p:nvSpPr>
          <p:cNvPr id="5" name="Tijdelijke aanduiding voor voettekst 4">
            <a:extLst>
              <a:ext uri="{FF2B5EF4-FFF2-40B4-BE49-F238E27FC236}">
                <a16:creationId xmlns:a16="http://schemas.microsoft.com/office/drawing/2014/main" id="{85DD3106-B626-12AF-F009-A55C62E516C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D5D6CFA-2FC1-5BEB-3365-58B61B4EFC18}"/>
              </a:ext>
            </a:extLst>
          </p:cNvPr>
          <p:cNvSpPr>
            <a:spLocks noGrp="1"/>
          </p:cNvSpPr>
          <p:nvPr>
            <p:ph type="sldNum" sz="quarter" idx="12"/>
          </p:nvPr>
        </p:nvSpPr>
        <p:spPr/>
        <p:txBody>
          <a:bodyPr/>
          <a:lstStyle/>
          <a:p>
            <a:fld id="{A79DFA43-C450-4D45-AF2D-224799718B68}" type="slidenum">
              <a:rPr lang="nl-NL" smtClean="0"/>
              <a:t>‹nr.›</a:t>
            </a:fld>
            <a:endParaRPr lang="nl-NL"/>
          </a:p>
        </p:txBody>
      </p:sp>
    </p:spTree>
    <p:extLst>
      <p:ext uri="{BB962C8B-B14F-4D97-AF65-F5344CB8AC3E}">
        <p14:creationId xmlns:p14="http://schemas.microsoft.com/office/powerpoint/2010/main" val="1960726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530029-1D55-AA22-8AA8-DA2FB9356CB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B6CD897-EB07-96F5-B021-202AEAE2B900}"/>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9F401EED-F919-29F1-C8A5-ECCC2F23A02F}"/>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2F4C90A7-1B49-B32C-D9CC-3F9FF7626D26}"/>
              </a:ext>
            </a:extLst>
          </p:cNvPr>
          <p:cNvSpPr>
            <a:spLocks noGrp="1"/>
          </p:cNvSpPr>
          <p:nvPr>
            <p:ph type="dt" sz="half" idx="10"/>
          </p:nvPr>
        </p:nvSpPr>
        <p:spPr/>
        <p:txBody>
          <a:bodyPr/>
          <a:lstStyle/>
          <a:p>
            <a:fld id="{F04D6D26-0F6E-4949-A17C-5FD1A40DAFF7}" type="datetimeFigureOut">
              <a:rPr lang="nl-NL" smtClean="0"/>
              <a:t>13-3-2025</a:t>
            </a:fld>
            <a:endParaRPr lang="nl-NL"/>
          </a:p>
        </p:txBody>
      </p:sp>
      <p:sp>
        <p:nvSpPr>
          <p:cNvPr id="6" name="Tijdelijke aanduiding voor voettekst 5">
            <a:extLst>
              <a:ext uri="{FF2B5EF4-FFF2-40B4-BE49-F238E27FC236}">
                <a16:creationId xmlns:a16="http://schemas.microsoft.com/office/drawing/2014/main" id="{FD958427-D61D-168B-D707-753BE52B667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B70DCD83-3FBC-7E61-B379-2ADFE8D93576}"/>
              </a:ext>
            </a:extLst>
          </p:cNvPr>
          <p:cNvSpPr>
            <a:spLocks noGrp="1"/>
          </p:cNvSpPr>
          <p:nvPr>
            <p:ph type="sldNum" sz="quarter" idx="12"/>
          </p:nvPr>
        </p:nvSpPr>
        <p:spPr/>
        <p:txBody>
          <a:bodyPr/>
          <a:lstStyle/>
          <a:p>
            <a:fld id="{A79DFA43-C450-4D45-AF2D-224799718B68}" type="slidenum">
              <a:rPr lang="nl-NL" smtClean="0"/>
              <a:t>‹nr.›</a:t>
            </a:fld>
            <a:endParaRPr lang="nl-NL"/>
          </a:p>
        </p:txBody>
      </p:sp>
    </p:spTree>
    <p:extLst>
      <p:ext uri="{BB962C8B-B14F-4D97-AF65-F5344CB8AC3E}">
        <p14:creationId xmlns:p14="http://schemas.microsoft.com/office/powerpoint/2010/main" val="205424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B770A9-5E32-BB32-6C48-E28972EAAA52}"/>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9B3FA370-6BDE-E2D5-EEDA-AD8C9488F6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EA826F73-452F-D428-6598-CB89CE592C38}"/>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31F2D5DE-4D70-B968-BD82-471AA438DE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D72018B8-01E6-3D50-06AC-F7E4FB4D2153}"/>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E4E98EF2-2A4C-DF25-F331-39B489EC4CD8}"/>
              </a:ext>
            </a:extLst>
          </p:cNvPr>
          <p:cNvSpPr>
            <a:spLocks noGrp="1"/>
          </p:cNvSpPr>
          <p:nvPr>
            <p:ph type="dt" sz="half" idx="10"/>
          </p:nvPr>
        </p:nvSpPr>
        <p:spPr/>
        <p:txBody>
          <a:bodyPr/>
          <a:lstStyle/>
          <a:p>
            <a:fld id="{F04D6D26-0F6E-4949-A17C-5FD1A40DAFF7}" type="datetimeFigureOut">
              <a:rPr lang="nl-NL" smtClean="0"/>
              <a:t>13-3-2025</a:t>
            </a:fld>
            <a:endParaRPr lang="nl-NL"/>
          </a:p>
        </p:txBody>
      </p:sp>
      <p:sp>
        <p:nvSpPr>
          <p:cNvPr id="8" name="Tijdelijke aanduiding voor voettekst 7">
            <a:extLst>
              <a:ext uri="{FF2B5EF4-FFF2-40B4-BE49-F238E27FC236}">
                <a16:creationId xmlns:a16="http://schemas.microsoft.com/office/drawing/2014/main" id="{5291575D-B565-868D-069D-D5597E9CCDBC}"/>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737A54B7-D848-63D6-B5F8-5F944BB983DC}"/>
              </a:ext>
            </a:extLst>
          </p:cNvPr>
          <p:cNvSpPr>
            <a:spLocks noGrp="1"/>
          </p:cNvSpPr>
          <p:nvPr>
            <p:ph type="sldNum" sz="quarter" idx="12"/>
          </p:nvPr>
        </p:nvSpPr>
        <p:spPr/>
        <p:txBody>
          <a:bodyPr/>
          <a:lstStyle/>
          <a:p>
            <a:fld id="{A79DFA43-C450-4D45-AF2D-224799718B68}" type="slidenum">
              <a:rPr lang="nl-NL" smtClean="0"/>
              <a:t>‹nr.›</a:t>
            </a:fld>
            <a:endParaRPr lang="nl-NL"/>
          </a:p>
        </p:txBody>
      </p:sp>
    </p:spTree>
    <p:extLst>
      <p:ext uri="{BB962C8B-B14F-4D97-AF65-F5344CB8AC3E}">
        <p14:creationId xmlns:p14="http://schemas.microsoft.com/office/powerpoint/2010/main" val="2411630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2D86CC-0A1C-9DF8-0164-101A19922C7A}"/>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F4B7EFE0-EF14-0BDC-B2B1-D1F52DD904BE}"/>
              </a:ext>
            </a:extLst>
          </p:cNvPr>
          <p:cNvSpPr>
            <a:spLocks noGrp="1"/>
          </p:cNvSpPr>
          <p:nvPr>
            <p:ph type="dt" sz="half" idx="10"/>
          </p:nvPr>
        </p:nvSpPr>
        <p:spPr/>
        <p:txBody>
          <a:bodyPr/>
          <a:lstStyle/>
          <a:p>
            <a:fld id="{F04D6D26-0F6E-4949-A17C-5FD1A40DAFF7}" type="datetimeFigureOut">
              <a:rPr lang="nl-NL" smtClean="0"/>
              <a:t>13-3-2025</a:t>
            </a:fld>
            <a:endParaRPr lang="nl-NL"/>
          </a:p>
        </p:txBody>
      </p:sp>
      <p:sp>
        <p:nvSpPr>
          <p:cNvPr id="4" name="Tijdelijke aanduiding voor voettekst 3">
            <a:extLst>
              <a:ext uri="{FF2B5EF4-FFF2-40B4-BE49-F238E27FC236}">
                <a16:creationId xmlns:a16="http://schemas.microsoft.com/office/drawing/2014/main" id="{BB88A5DD-A76C-F21A-A4AF-C9CC8505CEE4}"/>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E944EA40-678B-E294-E1A9-E215A733288D}"/>
              </a:ext>
            </a:extLst>
          </p:cNvPr>
          <p:cNvSpPr>
            <a:spLocks noGrp="1"/>
          </p:cNvSpPr>
          <p:nvPr>
            <p:ph type="sldNum" sz="quarter" idx="12"/>
          </p:nvPr>
        </p:nvSpPr>
        <p:spPr/>
        <p:txBody>
          <a:bodyPr/>
          <a:lstStyle/>
          <a:p>
            <a:fld id="{A79DFA43-C450-4D45-AF2D-224799718B68}" type="slidenum">
              <a:rPr lang="nl-NL" smtClean="0"/>
              <a:t>‹nr.›</a:t>
            </a:fld>
            <a:endParaRPr lang="nl-NL"/>
          </a:p>
        </p:txBody>
      </p:sp>
    </p:spTree>
    <p:extLst>
      <p:ext uri="{BB962C8B-B14F-4D97-AF65-F5344CB8AC3E}">
        <p14:creationId xmlns:p14="http://schemas.microsoft.com/office/powerpoint/2010/main" val="1536417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2DB62AB-C72E-A38D-AB7F-99323728A056}"/>
              </a:ext>
            </a:extLst>
          </p:cNvPr>
          <p:cNvSpPr>
            <a:spLocks noGrp="1"/>
          </p:cNvSpPr>
          <p:nvPr>
            <p:ph type="dt" sz="half" idx="10"/>
          </p:nvPr>
        </p:nvSpPr>
        <p:spPr/>
        <p:txBody>
          <a:bodyPr/>
          <a:lstStyle/>
          <a:p>
            <a:fld id="{F04D6D26-0F6E-4949-A17C-5FD1A40DAFF7}" type="datetimeFigureOut">
              <a:rPr lang="nl-NL" smtClean="0"/>
              <a:t>13-3-2025</a:t>
            </a:fld>
            <a:endParaRPr lang="nl-NL"/>
          </a:p>
        </p:txBody>
      </p:sp>
      <p:sp>
        <p:nvSpPr>
          <p:cNvPr id="3" name="Tijdelijke aanduiding voor voettekst 2">
            <a:extLst>
              <a:ext uri="{FF2B5EF4-FFF2-40B4-BE49-F238E27FC236}">
                <a16:creationId xmlns:a16="http://schemas.microsoft.com/office/drawing/2014/main" id="{CE8A6F3D-887F-161F-C63D-AA18257CBCD9}"/>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8FE6BAB5-AD74-F16F-7B6C-737D5B27FC86}"/>
              </a:ext>
            </a:extLst>
          </p:cNvPr>
          <p:cNvSpPr>
            <a:spLocks noGrp="1"/>
          </p:cNvSpPr>
          <p:nvPr>
            <p:ph type="sldNum" sz="quarter" idx="12"/>
          </p:nvPr>
        </p:nvSpPr>
        <p:spPr/>
        <p:txBody>
          <a:bodyPr/>
          <a:lstStyle/>
          <a:p>
            <a:fld id="{A79DFA43-C450-4D45-AF2D-224799718B68}" type="slidenum">
              <a:rPr lang="nl-NL" smtClean="0"/>
              <a:t>‹nr.›</a:t>
            </a:fld>
            <a:endParaRPr lang="nl-NL"/>
          </a:p>
        </p:txBody>
      </p:sp>
    </p:spTree>
    <p:extLst>
      <p:ext uri="{BB962C8B-B14F-4D97-AF65-F5344CB8AC3E}">
        <p14:creationId xmlns:p14="http://schemas.microsoft.com/office/powerpoint/2010/main" val="3611127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D125D-7E1B-31B9-BE3E-F23EF4E6C2B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17F0BAF7-FDA1-7877-1B44-B5673E31B1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620EF11E-540B-F9DF-88D5-FFC09B77EC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A7B2C3F-2953-6971-E461-7D688103F71F}"/>
              </a:ext>
            </a:extLst>
          </p:cNvPr>
          <p:cNvSpPr>
            <a:spLocks noGrp="1"/>
          </p:cNvSpPr>
          <p:nvPr>
            <p:ph type="dt" sz="half" idx="10"/>
          </p:nvPr>
        </p:nvSpPr>
        <p:spPr/>
        <p:txBody>
          <a:bodyPr/>
          <a:lstStyle/>
          <a:p>
            <a:fld id="{F04D6D26-0F6E-4949-A17C-5FD1A40DAFF7}" type="datetimeFigureOut">
              <a:rPr lang="nl-NL" smtClean="0"/>
              <a:t>13-3-2025</a:t>
            </a:fld>
            <a:endParaRPr lang="nl-NL"/>
          </a:p>
        </p:txBody>
      </p:sp>
      <p:sp>
        <p:nvSpPr>
          <p:cNvPr id="6" name="Tijdelijke aanduiding voor voettekst 5">
            <a:extLst>
              <a:ext uri="{FF2B5EF4-FFF2-40B4-BE49-F238E27FC236}">
                <a16:creationId xmlns:a16="http://schemas.microsoft.com/office/drawing/2014/main" id="{9424F1CC-6424-2E34-04A0-CF63C8812C6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C2D7EC4-37C3-0E81-2478-76A159250F41}"/>
              </a:ext>
            </a:extLst>
          </p:cNvPr>
          <p:cNvSpPr>
            <a:spLocks noGrp="1"/>
          </p:cNvSpPr>
          <p:nvPr>
            <p:ph type="sldNum" sz="quarter" idx="12"/>
          </p:nvPr>
        </p:nvSpPr>
        <p:spPr/>
        <p:txBody>
          <a:bodyPr/>
          <a:lstStyle/>
          <a:p>
            <a:fld id="{A79DFA43-C450-4D45-AF2D-224799718B68}" type="slidenum">
              <a:rPr lang="nl-NL" smtClean="0"/>
              <a:t>‹nr.›</a:t>
            </a:fld>
            <a:endParaRPr lang="nl-NL"/>
          </a:p>
        </p:txBody>
      </p:sp>
    </p:spTree>
    <p:extLst>
      <p:ext uri="{BB962C8B-B14F-4D97-AF65-F5344CB8AC3E}">
        <p14:creationId xmlns:p14="http://schemas.microsoft.com/office/powerpoint/2010/main" val="3864915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135391-6C39-7B19-40CE-26AB25F840A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ACBB296B-DB30-5DDA-5C0C-0037E7E430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12717A27-A4C5-2C9C-9D8A-2E7E97BC82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110B2D3-FB53-D44E-81ED-BB090C3970E1}"/>
              </a:ext>
            </a:extLst>
          </p:cNvPr>
          <p:cNvSpPr>
            <a:spLocks noGrp="1"/>
          </p:cNvSpPr>
          <p:nvPr>
            <p:ph type="dt" sz="half" idx="10"/>
          </p:nvPr>
        </p:nvSpPr>
        <p:spPr/>
        <p:txBody>
          <a:bodyPr/>
          <a:lstStyle/>
          <a:p>
            <a:fld id="{F04D6D26-0F6E-4949-A17C-5FD1A40DAFF7}" type="datetimeFigureOut">
              <a:rPr lang="nl-NL" smtClean="0"/>
              <a:t>13-3-2025</a:t>
            </a:fld>
            <a:endParaRPr lang="nl-NL"/>
          </a:p>
        </p:txBody>
      </p:sp>
      <p:sp>
        <p:nvSpPr>
          <p:cNvPr id="6" name="Tijdelijke aanduiding voor voettekst 5">
            <a:extLst>
              <a:ext uri="{FF2B5EF4-FFF2-40B4-BE49-F238E27FC236}">
                <a16:creationId xmlns:a16="http://schemas.microsoft.com/office/drawing/2014/main" id="{180E3B26-36F1-5FBB-F2F1-6F318B2DC7A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9BFB545-0EAF-DCB5-B25D-7C43DCC1C9EC}"/>
              </a:ext>
            </a:extLst>
          </p:cNvPr>
          <p:cNvSpPr>
            <a:spLocks noGrp="1"/>
          </p:cNvSpPr>
          <p:nvPr>
            <p:ph type="sldNum" sz="quarter" idx="12"/>
          </p:nvPr>
        </p:nvSpPr>
        <p:spPr/>
        <p:txBody>
          <a:bodyPr/>
          <a:lstStyle/>
          <a:p>
            <a:fld id="{A79DFA43-C450-4D45-AF2D-224799718B68}" type="slidenum">
              <a:rPr lang="nl-NL" smtClean="0"/>
              <a:t>‹nr.›</a:t>
            </a:fld>
            <a:endParaRPr lang="nl-NL"/>
          </a:p>
        </p:txBody>
      </p:sp>
    </p:spTree>
    <p:extLst>
      <p:ext uri="{BB962C8B-B14F-4D97-AF65-F5344CB8AC3E}">
        <p14:creationId xmlns:p14="http://schemas.microsoft.com/office/powerpoint/2010/main" val="546763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325BDC5F-E4DE-AB72-076C-F4600D56A3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5AAD8699-EA71-6DAD-C799-B74ACD23D4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39F5325-42DA-652D-9D6A-595F28DFB0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4D6D26-0F6E-4949-A17C-5FD1A40DAFF7}" type="datetimeFigureOut">
              <a:rPr lang="nl-NL" smtClean="0"/>
              <a:t>13-3-2025</a:t>
            </a:fld>
            <a:endParaRPr lang="nl-NL"/>
          </a:p>
        </p:txBody>
      </p:sp>
      <p:sp>
        <p:nvSpPr>
          <p:cNvPr id="5" name="Tijdelijke aanduiding voor voettekst 4">
            <a:extLst>
              <a:ext uri="{FF2B5EF4-FFF2-40B4-BE49-F238E27FC236}">
                <a16:creationId xmlns:a16="http://schemas.microsoft.com/office/drawing/2014/main" id="{3287D45E-E826-0397-67E1-9C9321EE44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BC5B99DB-8BBE-5AFB-83B9-BB7F32E786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9DFA43-C450-4D45-AF2D-224799718B68}" type="slidenum">
              <a:rPr lang="nl-NL" smtClean="0"/>
              <a:t>‹nr.›</a:t>
            </a:fld>
            <a:endParaRPr lang="nl-NL"/>
          </a:p>
        </p:txBody>
      </p:sp>
    </p:spTree>
    <p:extLst>
      <p:ext uri="{BB962C8B-B14F-4D97-AF65-F5344CB8AC3E}">
        <p14:creationId xmlns:p14="http://schemas.microsoft.com/office/powerpoint/2010/main" val="4085714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tekst, plant, groen, boom&#10;&#10;Automatisch gegenereerde beschrijving">
            <a:extLst>
              <a:ext uri="{FF2B5EF4-FFF2-40B4-BE49-F238E27FC236}">
                <a16:creationId xmlns:a16="http://schemas.microsoft.com/office/drawing/2014/main" id="{DE4950C9-B51D-56EC-D23B-B407B66336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848812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kleding, schermopname, tekst&#10;&#10;Automatisch gegenereerde beschrijving">
            <a:extLst>
              <a:ext uri="{FF2B5EF4-FFF2-40B4-BE49-F238E27FC236}">
                <a16:creationId xmlns:a16="http://schemas.microsoft.com/office/drawing/2014/main" id="{9C7D1992-6FD7-3DBE-33D8-DE02AB0CB3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72009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ersoon, schermopname, hand, buitenshuis&#10;&#10;Automatisch gegenereerde beschrijving">
            <a:extLst>
              <a:ext uri="{FF2B5EF4-FFF2-40B4-BE49-F238E27FC236}">
                <a16:creationId xmlns:a16="http://schemas.microsoft.com/office/drawing/2014/main" id="{31E9E5CB-B813-A522-2E88-E57DCAF5C9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82781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Lettertype, tekst, typografie, ontwerp&#10;&#10;Automatisch gegenereerde beschrijving">
            <a:extLst>
              <a:ext uri="{FF2B5EF4-FFF2-40B4-BE49-F238E27FC236}">
                <a16:creationId xmlns:a16="http://schemas.microsoft.com/office/drawing/2014/main" id="{0C7BDBDE-9F2F-5539-B86E-9F87B13999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675969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voedsel&#10;&#10;Automatisch gegenereerde beschrijving">
            <a:extLst>
              <a:ext uri="{FF2B5EF4-FFF2-40B4-BE49-F238E27FC236}">
                <a16:creationId xmlns:a16="http://schemas.microsoft.com/office/drawing/2014/main" id="{CEF95B72-119B-5869-6B01-F99BA5214B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172019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vlinder, Motten en vlinders&#10;&#10;Automatisch gegenereerde beschrijving">
            <a:extLst>
              <a:ext uri="{FF2B5EF4-FFF2-40B4-BE49-F238E27FC236}">
                <a16:creationId xmlns:a16="http://schemas.microsoft.com/office/drawing/2014/main" id="{515E1AB0-FB8B-8B9D-BCAB-7B75E9FB0F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95204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10;&#10;Automatisch gegenereerde beschrijving">
            <a:extLst>
              <a:ext uri="{FF2B5EF4-FFF2-40B4-BE49-F238E27FC236}">
                <a16:creationId xmlns:a16="http://schemas.microsoft.com/office/drawing/2014/main" id="{B298AC19-B7D2-2262-1E97-E69EF784A4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406209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B7B78A5-3838-1DF4-6E3E-A337F9BFF2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845204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ongewerveld dier, insect, geleedpotige, ongedierte&#10;&#10;Automatisch gegenereerde beschrijving">
            <a:extLst>
              <a:ext uri="{FF2B5EF4-FFF2-40B4-BE49-F238E27FC236}">
                <a16:creationId xmlns:a16="http://schemas.microsoft.com/office/drawing/2014/main" id="{F76BC8CE-4DC5-6349-85A6-38FAE25CDB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226415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Lettertype, tekst, typografie, ontwerp&#10;&#10;Automatisch gegenereerde beschrijving">
            <a:extLst>
              <a:ext uri="{FF2B5EF4-FFF2-40B4-BE49-F238E27FC236}">
                <a16:creationId xmlns:a16="http://schemas.microsoft.com/office/drawing/2014/main" id="{5A90CC56-DD77-E413-3E9B-A78F6AFF25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281310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statief, muur, kunst, overdekt&#10;&#10;Automatisch gegenereerde beschrijving">
            <a:extLst>
              <a:ext uri="{FF2B5EF4-FFF2-40B4-BE49-F238E27FC236}">
                <a16:creationId xmlns:a16="http://schemas.microsoft.com/office/drawing/2014/main" id="{B62C7C93-BA18-4BC9-E649-DF4C58A9B4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35409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Lettertype, tekst, typografie, ontwerp&#10;&#10;Automatisch gegenereerde beschrijving">
            <a:extLst>
              <a:ext uri="{FF2B5EF4-FFF2-40B4-BE49-F238E27FC236}">
                <a16:creationId xmlns:a16="http://schemas.microsoft.com/office/drawing/2014/main" id="{8FB5D876-F924-6344-AE6F-493E17D273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50111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B0F5ED98-F9D0-F4D5-E199-E3F603F27361}"/>
              </a:ext>
            </a:extLst>
          </p:cNvPr>
          <p:cNvSpPr txBox="1"/>
          <p:nvPr/>
        </p:nvSpPr>
        <p:spPr>
          <a:xfrm>
            <a:off x="584200" y="1249680"/>
            <a:ext cx="11023600" cy="3970318"/>
          </a:xfrm>
          <a:prstGeom prst="rect">
            <a:avLst/>
          </a:prstGeom>
          <a:noFill/>
        </p:spPr>
        <p:txBody>
          <a:bodyPr wrap="square">
            <a:spAutoFit/>
          </a:bodyPr>
          <a:lstStyle/>
          <a:p>
            <a:r>
              <a:rPr lang="nl-NL" sz="2800" b="0" i="0" dirty="0">
                <a:solidFill>
                  <a:srgbClr val="000000"/>
                </a:solidFill>
                <a:effectLst/>
                <a:latin typeface="Baskerville Old Face" panose="02020602080505020303" pitchFamily="18" charset="0"/>
              </a:rPr>
              <a:t>In dit project hebben we een bio-</a:t>
            </a:r>
            <a:r>
              <a:rPr lang="nl-NL" sz="2800" b="0" i="0" dirty="0" err="1">
                <a:solidFill>
                  <a:srgbClr val="000000"/>
                </a:solidFill>
                <a:effectLst/>
                <a:latin typeface="Baskerville Old Face" panose="02020602080505020303" pitchFamily="18" charset="0"/>
              </a:rPr>
              <a:t>based</a:t>
            </a:r>
            <a:r>
              <a:rPr lang="nl-NL" sz="2800" b="0" i="0" dirty="0">
                <a:solidFill>
                  <a:srgbClr val="000000"/>
                </a:solidFill>
                <a:effectLst/>
                <a:latin typeface="Baskerville Old Face" panose="02020602080505020303" pitchFamily="18" charset="0"/>
              </a:rPr>
              <a:t> lamp ontworpen, waarin natuur en functionaliteit samenkomen. De basis van de lamp, bestaat uit drie stokken die we samen hebben gebonden met touw. Onze lampenkap, hebben we gemaakt van klei, hieraan hebben we draadjes gehangen, waaraan we blaadjes hebben geknoopt van zelfgemaakt papier. We wilden met deze lamp het verstrijken van de seizoenen symboliseren, waarin een boom zijn blaadjes verliest. Deze blaadjes blijven echter altijd deel van de boom, en komen altijd weer terug...</a:t>
            </a:r>
            <a:endParaRPr lang="nl-NL" sz="2800" dirty="0">
              <a:solidFill>
                <a:srgbClr val="000000"/>
              </a:solidFill>
              <a:effectLst/>
              <a:latin typeface="Baskerville Old Face" panose="02020602080505020303" pitchFamily="18" charset="0"/>
            </a:endParaRPr>
          </a:p>
          <a:p>
            <a:r>
              <a:rPr lang="nl-NL" sz="2800" b="1" i="0" dirty="0">
                <a:solidFill>
                  <a:srgbClr val="000000"/>
                </a:solidFill>
                <a:effectLst/>
                <a:latin typeface="Baskerville Old Face" panose="02020602080505020303" pitchFamily="18" charset="0"/>
              </a:rPr>
              <a:t>Elin van den Berg, Job van den Berg, Liv van der Torren, Resa Visser -3Ga</a:t>
            </a:r>
            <a:endParaRPr lang="nl-NL" sz="2800" dirty="0">
              <a:solidFill>
                <a:srgbClr val="000000"/>
              </a:solidFill>
              <a:effectLst/>
              <a:latin typeface="Baskerville Old Face" panose="02020602080505020303" pitchFamily="18" charset="0"/>
            </a:endParaRPr>
          </a:p>
        </p:txBody>
      </p:sp>
    </p:spTree>
    <p:extLst>
      <p:ext uri="{BB962C8B-B14F-4D97-AF65-F5344CB8AC3E}">
        <p14:creationId xmlns:p14="http://schemas.microsoft.com/office/powerpoint/2010/main" val="25426474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Lettertype, schermopname, wit&#10;&#10;Automatisch gegenereerde beschrijving">
            <a:extLst>
              <a:ext uri="{FF2B5EF4-FFF2-40B4-BE49-F238E27FC236}">
                <a16:creationId xmlns:a16="http://schemas.microsoft.com/office/drawing/2014/main" id="{A4B59784-99A8-8566-6402-78E218B578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899355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Lettertype, tekst, typografie, ontwerp&#10;&#10;Automatisch gegenereerde beschrijving">
            <a:extLst>
              <a:ext uri="{FF2B5EF4-FFF2-40B4-BE49-F238E27FC236}">
                <a16:creationId xmlns:a16="http://schemas.microsoft.com/office/drawing/2014/main" id="{E407C76E-631F-5C97-BA8A-DBC2311770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8806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vlinder, Motten en vlinders&#10;&#10;Automatisch gegenereerde beschrijving">
            <a:extLst>
              <a:ext uri="{FF2B5EF4-FFF2-40B4-BE49-F238E27FC236}">
                <a16:creationId xmlns:a16="http://schemas.microsoft.com/office/drawing/2014/main" id="{7A3211FE-1BE6-FB82-090E-69A1D1762D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39683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loem, buitenshuis, herfst, plant&#10;&#10;Automatisch gegenereerde beschrijving">
            <a:extLst>
              <a:ext uri="{FF2B5EF4-FFF2-40B4-BE49-F238E27FC236}">
                <a16:creationId xmlns:a16="http://schemas.microsoft.com/office/drawing/2014/main" id="{D9F0D24F-BFA3-74E7-FEE8-F737EE9C96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68535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persoon, muur, overdekt&#10;&#10;Automatisch gegenereerde beschrijving">
            <a:extLst>
              <a:ext uri="{FF2B5EF4-FFF2-40B4-BE49-F238E27FC236}">
                <a16:creationId xmlns:a16="http://schemas.microsoft.com/office/drawing/2014/main" id="{4E900D09-F313-66A3-9A7A-239A01B7D2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82882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Lettertype, typografie, ontwerp&#10;&#10;Automatisch gegenereerde beschrijving">
            <a:extLst>
              <a:ext uri="{FF2B5EF4-FFF2-40B4-BE49-F238E27FC236}">
                <a16:creationId xmlns:a16="http://schemas.microsoft.com/office/drawing/2014/main" id="{7CD1CBBA-14A8-4DD7-BF04-AB6AC9E250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119697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inkt&#10;&#10;Automatisch gegenereerde beschrijving">
            <a:extLst>
              <a:ext uri="{FF2B5EF4-FFF2-40B4-BE49-F238E27FC236}">
                <a16:creationId xmlns:a16="http://schemas.microsoft.com/office/drawing/2014/main" id="{BEA4E5E2-EA54-4EA4-6DF2-09D6DC987D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30695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Lettertype, tekst, typografie, ontwerp&#10;&#10;Automatisch gegenereerde beschrijving">
            <a:extLst>
              <a:ext uri="{FF2B5EF4-FFF2-40B4-BE49-F238E27FC236}">
                <a16:creationId xmlns:a16="http://schemas.microsoft.com/office/drawing/2014/main" id="{360DB462-652B-AB33-FE35-ACE033FF76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958815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statief, schermopname&#10;&#10;Automatisch gegenereerde beschrijving">
            <a:extLst>
              <a:ext uri="{FF2B5EF4-FFF2-40B4-BE49-F238E27FC236}">
                <a16:creationId xmlns:a16="http://schemas.microsoft.com/office/drawing/2014/main" id="{0BEEBDBB-55B8-7C84-C11F-A30CC241BF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36288716"/>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112</Words>
  <Application>Microsoft Office PowerPoint</Application>
  <PresentationFormat>Breedbeeld</PresentationFormat>
  <Paragraphs>2</Paragraphs>
  <Slides>22</Slides>
  <Notes>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22</vt:i4>
      </vt:variant>
    </vt:vector>
  </HeadingPairs>
  <TitlesOfParts>
    <vt:vector size="27" baseType="lpstr">
      <vt:lpstr>Arial</vt:lpstr>
      <vt:lpstr>Baskerville Old Face</vt:lpstr>
      <vt:lpstr>Calibri</vt:lpstr>
      <vt:lpstr>Calibri Light</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job van den Berg</dc:creator>
  <cp:lastModifiedBy>Judith van Tol</cp:lastModifiedBy>
  <cp:revision>2</cp:revision>
  <dcterms:created xsi:type="dcterms:W3CDTF">2024-01-25T14:56:36Z</dcterms:created>
  <dcterms:modified xsi:type="dcterms:W3CDTF">2025-03-13T01:33:31Z</dcterms:modified>
</cp:coreProperties>
</file>